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1044ED-C0E8-8D37-FE23-3079E63ADF19}" name="Němcová Andrea (125062)" initials="AN" userId="S::nemcovaa@vutbr.cz::c5340bd6-8b55-443a-81f7-e7be560447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handoutMaster" Target="handoutMasters/handoutMaster1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918EB88-3294-28FA-7317-22067A59E5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56AF47-D083-D992-BD38-6270C101C7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C91D6-ADE5-46DB-94DF-5D0C9BCCC561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079AD1-09D8-9BD8-319A-A57E530D9F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D6B347-2F16-5881-17E1-1BD285B08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B52B8-B6F7-4A6E-B215-E7B2FF7EE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90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32DBD-A7F7-420C-8663-3E1FCCF8A9A2}" type="datetimeFigureOut">
              <a:rPr lang="cs-CZ" smtClean="0"/>
              <a:t>28.08.2023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50F8B-52F5-4F13-8F87-E2715FE2D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44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27673-B383-C9D7-197A-841A79752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1D01C4-5B41-03D5-F099-B96BF079D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DAE625-F75D-1AE5-D6A6-02BD65B7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4A64-4F66-4BE0-B6CC-D6E24F7C98E6}" type="datetime1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536636-9E14-07DC-CA71-6AFCC630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DBEAB9-95E6-06FE-94C9-CD87827C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4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687DD-EE46-A7CF-2009-379B59BE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233B41-1710-5275-C6DD-49526B6CB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88858B-DAE9-B278-E150-F55902CD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B6C3-66CD-4A0F-B480-E1F48ADD173B}" type="datetime1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C57463-5090-06DF-60A5-84AABE29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28FE12-7333-7362-9ECE-CF8A9D13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17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B3C110-C395-918E-03A0-5CA238C8B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38972B-CD03-D23C-7728-7516B83D6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5FBE21-D525-620C-2DEE-DC9B3433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FA5-7A5F-449C-9812-4106EEFAC01E}" type="datetime1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1405C8-841F-6B57-8F7F-687E82C7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37C087-5F18-00EF-E286-18D76E37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98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2BF28-724F-F8F3-8016-CF1AA2B8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AABC5-846B-4288-3C3A-7E329E86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FD92FB-A1B8-4400-0DD2-20ECD000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1933-D36C-4F21-BE10-06CE1ADAC6DA}" type="datetime1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D6FF2E-53D3-5A05-2312-9163D156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720FD1-8DD5-CBEB-35D5-F5628220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73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155FA-1A15-632D-2FD4-E45F67E7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9C4C2B-7639-A858-5F89-EA01C39D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1BB199-64B3-EE8E-EC04-372493C95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0D19-375F-4D4C-8B58-DE539AE7CCA7}" type="datetime1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EABBD9-27B7-F041-F466-CE338085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A81EAC-9248-8425-EB89-F5369133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42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B243B-518F-7F47-28F4-157E7BB1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02658-6FF9-C88C-5671-A6F67DAD4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4DC31A-A3DD-B713-7A61-F4B1A2055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ACE017-DBB0-B7EE-38A1-4AB6A854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AF32-5D64-46FE-85E5-5EAC704E9696}" type="datetime1">
              <a:rPr lang="cs-CZ" smtClean="0"/>
              <a:t>28.08.2023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4E1FCD-5AF4-01E6-5556-1BF8B888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7257D3-5BAD-6F2F-8F17-4667B48B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311EA-37B8-EE03-D424-684EF9B4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0A5A6D-7B14-A830-BAA6-E2267395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260A50-B4B9-985A-3AA3-B2DEFE27D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5D2A3A8-4F5B-90E7-D43B-89FC6C77B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95B2FB-27DC-30CC-3182-56DB7BADA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21D1F2-3E6C-22B9-62D7-4EDB5328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2626-ED02-4B42-BED8-6A957C152BBA}" type="datetime1">
              <a:rPr lang="cs-CZ" smtClean="0"/>
              <a:t>28.08.2023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BF67A6-2267-9F1D-667B-F3B48C17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937F414-ABAA-A692-3E41-424ECFF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9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1B781-B19F-AFDC-824B-953FBD826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874ACEC-5ECE-6A15-4157-215A7526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71F6-7141-4601-B70D-80A64214705C}" type="datetime1">
              <a:rPr lang="cs-CZ" smtClean="0"/>
              <a:t>28.08.2023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08F2-49E0-AF9E-5F0B-CB06951D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EE9637-4AC4-75AE-B663-2D524935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4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3AE5BB-3606-B279-6E5A-054E5390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7592-5501-47FB-B16A-71A17FD35AF1}" type="datetime1">
              <a:rPr lang="cs-CZ" smtClean="0"/>
              <a:t>28.08.2023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63A00D6-C427-9304-6C85-588A52B5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A7C636-E5F0-A16C-5E6D-9670E9E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50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2D35F-350B-6185-F011-4A72A57D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702E43-01FD-C328-B6F5-062B44FB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F0444E-F5BB-450E-C841-96DACCC21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9C4A32-EA22-BE79-A9D4-E146223E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4239-67AB-44FA-A081-F1B696685A70}" type="datetime1">
              <a:rPr lang="cs-CZ" smtClean="0"/>
              <a:t>28.08.2023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9F4FB6-C3BD-6CA7-F614-4422571F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A51779-2AFA-CA96-8144-8B13F147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67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BB54F-47CE-2E30-FD85-2F84D771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95A80E6-0685-E6E9-555A-CC3675EAB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5FCE68-EEEE-3B01-D2D6-95D7213E5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91C090-6434-06CC-E37A-0E423F21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A0A9-9689-40E5-B015-57DE735D00C5}" type="datetime1">
              <a:rPr lang="cs-CZ" smtClean="0"/>
              <a:t>28.08.2023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0832FE-C73E-D6C8-CFCF-251641BE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63EF67-C38B-1577-F45E-88D03AB0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2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7CA0511-7E4C-D1C2-FBC9-8211A2AD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173BD4-3A6E-7BB9-4730-C8898B5CD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20BE48-1754-F1A8-117F-7BB47A952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8BA9-9AE7-466E-9585-0814A9A25556}" type="datetime1">
              <a:rPr lang="cs-CZ" smtClean="0"/>
              <a:t>28.08.2023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4695C-A33D-65E3-226C-C860ED9C0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8CEC13-9AB4-3F67-9D16-60A53CF6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2D1C3-B23D-49B6-9897-0EE6DA8A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22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4291A-E643-BF0F-395A-B6A4CA4BF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77" y="91577"/>
            <a:ext cx="9144000" cy="790391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FF0000"/>
                </a:solidFill>
              </a:rPr>
              <a:t>Název příspěvku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499ECC-AF62-9105-6201-953C93EA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76" y="6405523"/>
            <a:ext cx="11835245" cy="365125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+mj-lt"/>
              </a:rPr>
              <a:t>Autoři: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F248A8-1887-ADC9-C986-FC348285D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94"/>
          <a:stretch/>
        </p:blipFill>
        <p:spPr>
          <a:xfrm>
            <a:off x="9887359" y="176666"/>
            <a:ext cx="2126263" cy="722458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64CBE6F-5636-4F18-5FFD-B0BB489DE71B}"/>
              </a:ext>
            </a:extLst>
          </p:cNvPr>
          <p:cNvCxnSpPr>
            <a:cxnSpLocks/>
          </p:cNvCxnSpPr>
          <p:nvPr/>
        </p:nvCxnSpPr>
        <p:spPr>
          <a:xfrm>
            <a:off x="178377" y="990000"/>
            <a:ext cx="1183524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EA4C263-647F-C411-FDD9-4B8ADD92426F}"/>
              </a:ext>
            </a:extLst>
          </p:cNvPr>
          <p:cNvCxnSpPr>
            <a:cxnSpLocks/>
          </p:cNvCxnSpPr>
          <p:nvPr/>
        </p:nvCxnSpPr>
        <p:spPr>
          <a:xfrm>
            <a:off x="178377" y="6336000"/>
            <a:ext cx="1183524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F537A62-5460-4401-C8A1-6A2D72AEF2B6}"/>
              </a:ext>
            </a:extLst>
          </p:cNvPr>
          <p:cNvSpPr txBox="1"/>
          <p:nvPr/>
        </p:nvSpPr>
        <p:spPr>
          <a:xfrm>
            <a:off x="178377" y="1073969"/>
            <a:ext cx="58521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Ukázková sekce</a:t>
            </a:r>
          </a:p>
          <a:p>
            <a:r>
              <a:rPr lang="cs-CZ" sz="2000" dirty="0"/>
              <a:t>Takto může vypadat text v rámci ukázkové sekce. Záměrem je vytvořit relativně krátkou prezentaci (tzv. </a:t>
            </a:r>
            <a:r>
              <a:rPr lang="cs-CZ" sz="2000" dirty="0" err="1"/>
              <a:t>flash</a:t>
            </a:r>
            <a:r>
              <a:rPr lang="cs-CZ" sz="2000" dirty="0"/>
              <a:t> prezentaci), která představí v několika snímcích celý příspěvek. Šablonu, pokud možno zachovejte včetně loga konference.  Vzhledem k charakteru sekce je vhodné nechat název příspěvku (nahoře) a seznam autorů (dole) na všech snímcích.</a:t>
            </a:r>
          </a:p>
          <a:p>
            <a:r>
              <a:rPr lang="cs-CZ" sz="2000" dirty="0"/>
              <a:t>Maximální počet snímků není stanoven, ale doporučením je využít maximálně </a:t>
            </a:r>
            <a:r>
              <a:rPr lang="cs-CZ" sz="2000" b="1" dirty="0"/>
              <a:t>pěti snímků.</a:t>
            </a:r>
          </a:p>
          <a:p>
            <a:r>
              <a:rPr lang="cs-CZ" sz="2000" dirty="0"/>
              <a:t>Pro inspiraci je na následujícím snímků možná ukázka přípravy jednoho snímku.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2F22FC-D7AC-8F2C-A311-2885976948FD}"/>
              </a:ext>
            </a:extLst>
          </p:cNvPr>
          <p:cNvSpPr txBox="1"/>
          <p:nvPr/>
        </p:nvSpPr>
        <p:spPr>
          <a:xfrm>
            <a:off x="6030537" y="1073968"/>
            <a:ext cx="60993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latin typeface="+mj-lt"/>
              </a:rPr>
              <a:t>Doporučení</a:t>
            </a:r>
          </a:p>
          <a:p>
            <a:r>
              <a:rPr lang="cs-CZ" sz="2000" dirty="0"/>
              <a:t>Forma je volná, přesto můžeme dát nějaká doporučení: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je vhodné maximum informací prezentovat v grafické podobě – formou obrázků, tabulek, vývojových diagramů, apod.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prezentace budou na standardním „</a:t>
            </a:r>
            <a:r>
              <a:rPr lang="cs-CZ" sz="2000" dirty="0" err="1"/>
              <a:t>all</a:t>
            </a:r>
            <a:r>
              <a:rPr lang="cs-CZ" sz="2000" dirty="0"/>
              <a:t>-in-</a:t>
            </a:r>
            <a:r>
              <a:rPr lang="cs-CZ" sz="2000" dirty="0" err="1"/>
              <a:t>one</a:t>
            </a:r>
            <a:r>
              <a:rPr lang="cs-CZ" sz="2000" dirty="0"/>
              <a:t>“ počítači s uhlopříčkou 24 palců a Full HD rozlišením, předpokládá se obecenstvo ve vzdálenosti 1-2 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tomu je nutné přizpůsobit velikost fontu tak, aby psané informace byly čitelné (např. velikost min.20)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barvy písma nejsou předepsané, dbejte pouze na čitelnost barev na pozadí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text je vhodné dát formou odrážek, na případné detaily se obecenstvo vždy doptá</a:t>
            </a:r>
          </a:p>
        </p:txBody>
      </p:sp>
    </p:spTree>
    <p:extLst>
      <p:ext uri="{BB962C8B-B14F-4D97-AF65-F5344CB8AC3E}">
        <p14:creationId xmlns:p14="http://schemas.microsoft.com/office/powerpoint/2010/main" val="377304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64CBE6F-5636-4F18-5FFD-B0BB489DE71B}"/>
              </a:ext>
            </a:extLst>
          </p:cNvPr>
          <p:cNvCxnSpPr>
            <a:cxnSpLocks/>
          </p:cNvCxnSpPr>
          <p:nvPr/>
        </p:nvCxnSpPr>
        <p:spPr>
          <a:xfrm>
            <a:off x="178377" y="990000"/>
            <a:ext cx="1183524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EA4C263-647F-C411-FDD9-4B8ADD92426F}"/>
              </a:ext>
            </a:extLst>
          </p:cNvPr>
          <p:cNvCxnSpPr>
            <a:cxnSpLocks/>
          </p:cNvCxnSpPr>
          <p:nvPr/>
        </p:nvCxnSpPr>
        <p:spPr>
          <a:xfrm>
            <a:off x="178377" y="6336000"/>
            <a:ext cx="1183524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A7BF3BB0-CA12-D7C2-C513-382BEE6EFCB4}"/>
              </a:ext>
            </a:extLst>
          </p:cNvPr>
          <p:cNvSpPr txBox="1"/>
          <p:nvPr/>
        </p:nvSpPr>
        <p:spPr>
          <a:xfrm>
            <a:off x="178377" y="1073969"/>
            <a:ext cx="60463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Dostupné vybavení pro výuku ZS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oblast ionizujícího záření: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3x RTG komora </a:t>
            </a:r>
            <a:r>
              <a:rPr lang="cs-CZ" sz="2400" dirty="0" err="1"/>
              <a:t>Leybold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CT modul (viz obrázek vpravo)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různé zářiče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oblast neionizujícího záření: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MRI </a:t>
            </a:r>
            <a:r>
              <a:rPr lang="cs-CZ" sz="2400" dirty="0" err="1"/>
              <a:t>kity</a:t>
            </a:r>
            <a:r>
              <a:rPr lang="cs-CZ" sz="2400" dirty="0"/>
              <a:t> </a:t>
            </a:r>
            <a:r>
              <a:rPr lang="cs-CZ" sz="2400" dirty="0" err="1"/>
              <a:t>Leybold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termokamera </a:t>
            </a:r>
            <a:r>
              <a:rPr lang="cs-CZ" sz="2400" dirty="0" err="1"/>
              <a:t>InfraTec</a:t>
            </a:r>
            <a:r>
              <a:rPr lang="cs-CZ" sz="2400" dirty="0"/>
              <a:t> </a:t>
            </a:r>
            <a:r>
              <a:rPr lang="cs-CZ" sz="2400" dirty="0" err="1"/>
              <a:t>VarioCam</a:t>
            </a:r>
            <a:r>
              <a:rPr lang="cs-CZ" sz="2400" dirty="0"/>
              <a:t> 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ultrazvukové systémy: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GE </a:t>
            </a:r>
            <a:r>
              <a:rPr lang="cs-CZ" sz="2400" dirty="0" err="1"/>
              <a:t>VingMed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FiVe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Nidek</a:t>
            </a:r>
            <a:r>
              <a:rPr lang="cs-CZ" sz="2400" dirty="0"/>
              <a:t> US-4000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Lecoeur</a:t>
            </a:r>
            <a:r>
              <a:rPr lang="cs-CZ" sz="2400" dirty="0"/>
              <a:t> </a:t>
            </a:r>
            <a:r>
              <a:rPr lang="cs-CZ" sz="2400" dirty="0" err="1"/>
              <a:t>Electronique</a:t>
            </a:r>
            <a:r>
              <a:rPr lang="cs-CZ" sz="2400" dirty="0"/>
              <a:t> + měniče </a:t>
            </a:r>
            <a:r>
              <a:rPr lang="cs-CZ" sz="2400" dirty="0" err="1"/>
              <a:t>Olympus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9" name="Obrázek 8" descr="Obsah obrázku láhev, interiér&#10;&#10;Popis byl vytvořen automaticky">
            <a:extLst>
              <a:ext uri="{FF2B5EF4-FFF2-40B4-BE49-F238E27FC236}">
                <a16:creationId xmlns:a16="http://schemas.microsoft.com/office/drawing/2014/main" id="{9ABAD949-0DAE-2BF9-FCA4-556CE1A9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247" y="1286137"/>
            <a:ext cx="5512375" cy="44623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5F93AD3-6268-5524-72BC-2CEC1CB59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94"/>
          <a:stretch/>
        </p:blipFill>
        <p:spPr>
          <a:xfrm>
            <a:off x="9887359" y="176666"/>
            <a:ext cx="2126263" cy="722458"/>
          </a:xfrm>
          <a:prstGeom prst="rect">
            <a:avLst/>
          </a:prstGeom>
        </p:spPr>
      </p:pic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EB345BE7-DDF3-3191-4810-FB663713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376" y="6405523"/>
            <a:ext cx="11835245" cy="365125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+mj-lt"/>
              </a:rPr>
              <a:t>Autoři: </a:t>
            </a:r>
            <a:r>
              <a:rPr lang="cs-CZ" sz="2000" b="1" dirty="0">
                <a:solidFill>
                  <a:srgbClr val="FF0000"/>
                </a:solidFill>
                <a:latin typeface="+mj-lt"/>
              </a:rPr>
              <a:t>M. </a:t>
            </a:r>
            <a:r>
              <a:rPr lang="cs-CZ" sz="2000" b="1" dirty="0" err="1">
                <a:solidFill>
                  <a:srgbClr val="FF0000"/>
                </a:solidFill>
                <a:latin typeface="+mj-lt"/>
              </a:rPr>
              <a:t>Mézl</a:t>
            </a:r>
            <a:r>
              <a:rPr lang="cs-CZ" sz="2000" b="1" dirty="0">
                <a:solidFill>
                  <a:srgbClr val="FF0000"/>
                </a:solidFill>
                <a:latin typeface="+mj-lt"/>
              </a:rPr>
              <a:t>, R. Jiřík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13D69687-EBB8-79BA-DC59-BD308C6102B2}"/>
              </a:ext>
            </a:extLst>
          </p:cNvPr>
          <p:cNvSpPr txBox="1">
            <a:spLocks/>
          </p:cNvSpPr>
          <p:nvPr/>
        </p:nvSpPr>
        <p:spPr>
          <a:xfrm>
            <a:off x="178377" y="165468"/>
            <a:ext cx="9144000" cy="790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solidFill>
                  <a:srgbClr val="FF0000"/>
                </a:solidFill>
              </a:rPr>
              <a:t>Výuka zobrazovacích systémů na Ústavu biomedicínského inženýrství </a:t>
            </a:r>
            <a:r>
              <a:rPr lang="cs-CZ" sz="2800" b="1" dirty="0" err="1">
                <a:solidFill>
                  <a:srgbClr val="FF0000"/>
                </a:solidFill>
              </a:rPr>
              <a:t>FEKT</a:t>
            </a:r>
            <a:r>
              <a:rPr lang="cs-CZ" sz="2800" b="1" dirty="0">
                <a:solidFill>
                  <a:srgbClr val="FF0000"/>
                </a:solidFill>
              </a:rPr>
              <a:t> VUT v Brně</a:t>
            </a:r>
          </a:p>
        </p:txBody>
      </p:sp>
    </p:spTree>
    <p:extLst>
      <p:ext uri="{BB962C8B-B14F-4D97-AF65-F5344CB8AC3E}">
        <p14:creationId xmlns:p14="http://schemas.microsoft.com/office/powerpoint/2010/main" val="29713923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3012F223AACC4BACB8B435E98510DB" ma:contentTypeVersion="11" ma:contentTypeDescription="Vytvoří nový dokument" ma:contentTypeScope="" ma:versionID="30b9c30d4958f4eb858af7758a3ec3b0">
  <xsd:schema xmlns:xsd="http://www.w3.org/2001/XMLSchema" xmlns:xs="http://www.w3.org/2001/XMLSchema" xmlns:p="http://schemas.microsoft.com/office/2006/metadata/properties" xmlns:ns2="03b9177b-c326-4717-8f4c-1071010ebf67" xmlns:ns3="751ecedd-665d-4022-920e-dd5a78771362" targetNamespace="http://schemas.microsoft.com/office/2006/metadata/properties" ma:root="true" ma:fieldsID="234dfbcec147894fbbd89d9a0330a0d1" ns2:_="" ns3:_="">
    <xsd:import namespace="03b9177b-c326-4717-8f4c-1071010ebf67"/>
    <xsd:import namespace="751ecedd-665d-4022-920e-dd5a78771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9177b-c326-4717-8f4c-1071010eb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ddc0c66c-3bbb-45c0-81fe-e66ee927fa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ecedd-665d-4022-920e-dd5a787713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1add71e-bd6e-4b76-8682-15e237007e61}" ma:internalName="TaxCatchAll" ma:showField="CatchAllData" ma:web="751ecedd-665d-4022-920e-dd5a787713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D96BA-F5D2-498A-A923-E006BD48C3E4}"/>
</file>

<file path=customXml/itemProps2.xml><?xml version="1.0" encoding="utf-8"?>
<ds:datastoreItem xmlns:ds="http://schemas.openxmlformats.org/officeDocument/2006/customXml" ds:itemID="{830C0984-D729-47C9-801F-04E09F8FF8D3}"/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260</Words>
  <Application>Microsoft Office PowerPoint</Application>
  <PresentationFormat>Širokoúhlá obrazovka</PresentationFormat>
  <Paragraphs>27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Název příspěvku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Autoři: Název příspěvku</dc:title>
  <dc:creator>Mézl Martin (85144)</dc:creator>
  <cp:lastModifiedBy>Mézl Martin (85144)</cp:lastModifiedBy>
  <cp:revision>3</cp:revision>
  <dcterms:created xsi:type="dcterms:W3CDTF">2023-08-14T10:30:25Z</dcterms:created>
  <dcterms:modified xsi:type="dcterms:W3CDTF">2023-08-28T08:36:49Z</dcterms:modified>
</cp:coreProperties>
</file>